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7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3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9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1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9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5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1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6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5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E2D58-72D7-9343-9DF4-1D3C00C4EF90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9D212-115D-294C-B071-25800349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0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fcar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84185" cy="6858000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5511452" y="267970"/>
            <a:ext cx="3632548" cy="1095183"/>
          </a:xfrm>
          <a:prstGeom prst="wedgeRectCallout">
            <a:avLst>
              <a:gd name="adj1" fmla="val -61250"/>
              <a:gd name="adj2" fmla="val -234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Initial contact between you and the Fire Direction Center (FDC).  Provides enough information for them to get ready.</a:t>
            </a:r>
            <a:endParaRPr lang="en-US" sz="1200" dirty="0"/>
          </a:p>
        </p:txBody>
      </p:sp>
      <p:sp>
        <p:nvSpPr>
          <p:cNvPr id="6" name="Rectangular Callout 5"/>
          <p:cNvSpPr/>
          <p:nvPr/>
        </p:nvSpPr>
        <p:spPr>
          <a:xfrm>
            <a:off x="5511453" y="2204345"/>
            <a:ext cx="3632548" cy="768958"/>
          </a:xfrm>
          <a:prstGeom prst="wedgeRectCallout">
            <a:avLst>
              <a:gd name="adj1" fmla="val -62082"/>
              <a:gd name="adj2" fmla="val 3157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FDC contacts you back with the details of your mission after they plot on maps/computer.  “Splash” is the term that lets you know the artillery has fired and the round is on the way.  Get ready.</a:t>
            </a:r>
            <a:endParaRPr lang="en-US" sz="1200" dirty="0"/>
          </a:p>
        </p:txBody>
      </p:sp>
      <p:sp>
        <p:nvSpPr>
          <p:cNvPr id="7" name="Rectangular Callout 6"/>
          <p:cNvSpPr/>
          <p:nvPr/>
        </p:nvSpPr>
        <p:spPr>
          <a:xfrm>
            <a:off x="5511453" y="3857201"/>
            <a:ext cx="3632548" cy="944661"/>
          </a:xfrm>
          <a:prstGeom prst="wedgeRectCallout">
            <a:avLst>
              <a:gd name="adj1" fmla="val -61250"/>
              <a:gd name="adj2" fmla="val -234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 provide your distance and direction to the FDC by distance and direction so they can plot.  NOTE – do not provide your grid so you do not accidentally get plotted as an artillery target.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511453" y="1363153"/>
            <a:ext cx="3632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“Black Dragon this is </a:t>
            </a:r>
            <a:r>
              <a:rPr lang="en-US" sz="1200" dirty="0" err="1" smtClean="0"/>
              <a:t>Redstorm</a:t>
            </a:r>
            <a:r>
              <a:rPr lang="en-US" sz="1200" dirty="0" smtClean="0"/>
              <a:t> 01, Adjust fire, OVER”</a:t>
            </a:r>
          </a:p>
          <a:p>
            <a:r>
              <a:rPr lang="en-US" sz="1200" dirty="0" smtClean="0"/>
              <a:t>“Grid Papa Lima 1 2 3 4 5 6, over”</a:t>
            </a:r>
          </a:p>
          <a:p>
            <a:r>
              <a:rPr lang="en-US" sz="1200" dirty="0" smtClean="0"/>
              <a:t>“Enemy troops in compound – Danger Close, request smoke to mark target, request splash, over”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511452" y="3063152"/>
            <a:ext cx="3632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“</a:t>
            </a:r>
            <a:r>
              <a:rPr lang="en-US" sz="1200" dirty="0" err="1" smtClean="0"/>
              <a:t>Redstorm</a:t>
            </a:r>
            <a:r>
              <a:rPr lang="en-US" sz="1200" dirty="0"/>
              <a:t> </a:t>
            </a:r>
            <a:r>
              <a:rPr lang="en-US" sz="1200" dirty="0" smtClean="0"/>
              <a:t>this is Black Dragon, one round smoke, TOF 23 seconds.  Splash – Over”</a:t>
            </a:r>
          </a:p>
          <a:p>
            <a:r>
              <a:rPr lang="en-US" sz="1200" dirty="0" smtClean="0"/>
              <a:t>“Black Dragon this is </a:t>
            </a:r>
            <a:r>
              <a:rPr lang="en-US" sz="1200" dirty="0" err="1" smtClean="0"/>
              <a:t>Redstorm</a:t>
            </a:r>
            <a:r>
              <a:rPr lang="en-US" sz="1200" dirty="0" smtClean="0"/>
              <a:t> – Splash Out” Lets them know you understand a round is </a:t>
            </a:r>
            <a:r>
              <a:rPr lang="en-US" sz="1200" dirty="0" err="1" smtClean="0"/>
              <a:t>enroute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505111" y="4801862"/>
            <a:ext cx="36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Black Dragon this is </a:t>
            </a:r>
            <a:r>
              <a:rPr lang="en-US" sz="1200" dirty="0" err="1" smtClean="0"/>
              <a:t>Redstorm</a:t>
            </a:r>
            <a:r>
              <a:rPr lang="en-US" sz="1200" dirty="0" smtClean="0"/>
              <a:t> – Direction 120 Degrees magnetic”</a:t>
            </a:r>
            <a:endParaRPr lang="en-US" sz="1200" dirty="0"/>
          </a:p>
        </p:txBody>
      </p:sp>
      <p:sp>
        <p:nvSpPr>
          <p:cNvPr id="11" name="Rectangular Callout 10"/>
          <p:cNvSpPr/>
          <p:nvPr/>
        </p:nvSpPr>
        <p:spPr>
          <a:xfrm>
            <a:off x="5505111" y="5263527"/>
            <a:ext cx="3632548" cy="944661"/>
          </a:xfrm>
          <a:prstGeom prst="wedgeRectCallout">
            <a:avLst>
              <a:gd name="adj1" fmla="val -61250"/>
              <a:gd name="adj2" fmla="val -234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Adjust the impacts using bracketing until your rounds impact within 50 meters of the target.  At that point, issue the command “Fire for Effect”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0584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226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St. John's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2</cp:revision>
  <dcterms:created xsi:type="dcterms:W3CDTF">2013-12-02T23:10:42Z</dcterms:created>
  <dcterms:modified xsi:type="dcterms:W3CDTF">2013-12-02T23:34:42Z</dcterms:modified>
</cp:coreProperties>
</file>